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7" r:id="rId3"/>
    <p:sldId id="298" r:id="rId4"/>
    <p:sldId id="2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070"/>
  </p:normalViewPr>
  <p:slideViewPr>
    <p:cSldViewPr snapToGrid="0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62A-3D9D-9934-F56C-91620D9F6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AC2E7-FA20-B5EF-4C23-1C0480E02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1B24A-CE44-464D-5E57-2BE0BC7E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BF64-60AB-D74D-778D-BD05415C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36B7C-EB5B-78C1-008B-D03531DB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0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ED30-9A3C-0CCB-54B1-6871C4BE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59735-5CDA-E95B-8521-C34153E0C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D8415-724D-B574-AE33-8B624535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CDFDF-63F0-3FF8-16B0-148F3A53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B0FFF-BCBC-D8E9-5C72-84A011ED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DEEA4-7672-FDC1-85B7-87E714F72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7FEF1-B061-7493-483D-A49414E9E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BEEB5-8D33-3D89-B943-32D73E8C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5CE85-85E8-22C7-7846-E7F507D6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577A-1AC5-4DFE-B3D3-1689850E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5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0DDE-9D36-5E17-91DF-E5E9F610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83BD9-9B23-472A-1A89-6F6C4FCFE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EE6CF-09A1-1490-2425-A1DA525C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0F670-CA35-A36E-3EE2-F7E954BB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EDB9A-F119-0D48-76B1-F922C273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4E96-5D5C-19FF-80EF-948CEC40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9F7C9-D68F-8414-EDC0-4E2828644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38F62-CE85-7844-2E54-EECE1945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816F4-6A85-D575-8633-46E111DE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CE6DC-B587-C0E8-D870-8BB93978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6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90C4-FBB5-CAF7-5327-07020AB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CC8D9-307D-7653-F6A9-1F3495DEC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EE783-0351-F434-CA5C-764E1788B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186C2-7E58-A9E2-5DE0-9180A9FF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80D6-79ED-2EEC-ADAC-E8B6006B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5CA4F-016E-734F-FE09-C569F654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6C02E-5855-F56F-977E-C23CDDC8D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BFB93-3C1F-3357-A099-22431AEB7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FFA20-B36F-22C3-BACB-60C8771D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C9AAA-0937-3A18-A260-E26EECE39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F5F05-B481-0AFD-F22D-31B0B0028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E5582-05F0-9146-6D88-F390F1ED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1A837-C279-74AA-5914-65E2F975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A5959-A096-2C69-F84D-483ED00A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CE98-49A0-D8A2-7DEA-8A999AB5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A5514-E6DD-E663-DEF2-29D8D725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66EA1-7063-2140-3B4B-96797AB4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4A1CD-A78C-A184-0752-96A308A9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459AB-1AC1-99BD-E275-77AAD8F2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8BB33-3B6C-0AE1-D629-44DF6A66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0899C-FFCC-BF97-5B09-6ED1FBB1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5F82-5F89-5F6B-64CC-C68E91502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FAC4-0470-0F9E-0836-B94E3BEE6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AEB5F-F3D2-0C0D-917C-E2A74E121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07D14-B54A-0F2F-25B0-54080D35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95D82-348F-3F02-F7AE-E3DF109A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B16CD-6075-3C07-E8A1-4FF7F4F6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9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E559-4E0B-801B-2B64-EE989FBE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744B1-4FCE-5219-7B24-EDC9C06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22548-86E2-4EDB-21E3-C8BD4DA06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46A2-81C2-8007-177F-2BDC9811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11FF1-403D-C4D6-D113-6B58A963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59A58-2792-FB39-D8A7-06F2C7E5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2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18D5A-2A1A-F5B2-FD6A-F27987A1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DCC6-93CE-0E13-EE7E-D397105AE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5DA06-0464-EE15-6606-93BD6BEA8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713E-7921-364A-9FE5-27E2A3054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813F1-5302-10D4-3FFD-0B8B644F4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764C-0758-D0C6-7961-6855A4FED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EC23A-6A84-8945-A489-5FEAC2D1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E620-44EC-9F4B-6841-35775EB59A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Outline of activities for  TT Workshop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Kathryn Ricketts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1E1EC-526E-39F6-DBC9-3752EE6C2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8 different modules</a:t>
            </a:r>
          </a:p>
        </p:txBody>
      </p:sp>
    </p:spTree>
    <p:extLst>
      <p:ext uri="{BB962C8B-B14F-4D97-AF65-F5344CB8AC3E}">
        <p14:creationId xmlns:p14="http://schemas.microsoft.com/office/powerpoint/2010/main" val="222974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78ED-944B-B996-B4A0-845E11AED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062"/>
            <a:ext cx="10515600" cy="7905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Modules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F2E74-4865-5828-B27B-3D9C9EC17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63637"/>
            <a:ext cx="10515600" cy="4926013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Relationships</a:t>
            </a:r>
            <a:r>
              <a:rPr lang="en-US" sz="3600" dirty="0">
                <a:solidFill>
                  <a:schemeClr val="bg1"/>
                </a:solidFill>
              </a:rPr>
              <a:t> – Leading and Following – Ensemble      - Identities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Generating Material </a:t>
            </a:r>
            <a:r>
              <a:rPr lang="en-US" sz="3600" dirty="0">
                <a:solidFill>
                  <a:schemeClr val="bg1"/>
                </a:solidFill>
              </a:rPr>
              <a:t>– Dice – Themes – Dance Elements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Personal Narratives from Prompters </a:t>
            </a:r>
            <a:r>
              <a:rPr lang="en-US" sz="3600" dirty="0">
                <a:solidFill>
                  <a:schemeClr val="bg1"/>
                </a:solidFill>
              </a:rPr>
              <a:t>- Mapping – Objects  - Embodied Poetic Narratives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Sound, voice character work and dance </a:t>
            </a:r>
            <a:r>
              <a:rPr lang="en-US" sz="3600" dirty="0">
                <a:solidFill>
                  <a:schemeClr val="bg1"/>
                </a:solidFill>
              </a:rPr>
              <a:t>– From texts, from stories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Critical Conversations </a:t>
            </a:r>
            <a:r>
              <a:rPr lang="en-US" sz="3600" dirty="0">
                <a:solidFill>
                  <a:schemeClr val="bg1"/>
                </a:solidFill>
              </a:rPr>
              <a:t>– Monsters – Puppets - Balls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Drawings and Charting </a:t>
            </a:r>
            <a:r>
              <a:rPr lang="en-US" sz="3600" dirty="0">
                <a:solidFill>
                  <a:schemeClr val="bg1"/>
                </a:solidFill>
              </a:rPr>
              <a:t>– Graphic Notation – Mapping Interviews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Working from Visual Art </a:t>
            </a:r>
            <a:r>
              <a:rPr lang="en-US" sz="3600" dirty="0">
                <a:solidFill>
                  <a:schemeClr val="bg1"/>
                </a:solidFill>
              </a:rPr>
              <a:t>– Prompts from paintings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Place Based </a:t>
            </a:r>
            <a:r>
              <a:rPr lang="en-US" sz="3600" dirty="0">
                <a:solidFill>
                  <a:schemeClr val="bg1"/>
                </a:solidFill>
              </a:rPr>
              <a:t>– Site specific – Memory - Association</a:t>
            </a:r>
          </a:p>
        </p:txBody>
      </p:sp>
    </p:spTree>
    <p:extLst>
      <p:ext uri="{BB962C8B-B14F-4D97-AF65-F5344CB8AC3E}">
        <p14:creationId xmlns:p14="http://schemas.microsoft.com/office/powerpoint/2010/main" val="312463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3237-77B4-B7FE-5BF5-9C9DAE8ED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125"/>
            <a:ext cx="9144000" cy="6064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Ongoing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FB6DC-8B89-AE01-38F5-366400B6B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1587"/>
            <a:ext cx="9144000" cy="4872037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Inclusive Warm Ups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Explicit Instruction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Gradual Release of Support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Differentiated Teaching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Formative and Summative Assessment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Holding Space</a:t>
            </a:r>
          </a:p>
          <a:p>
            <a:r>
              <a:rPr lang="en-US" sz="3200" dirty="0">
                <a:solidFill>
                  <a:schemeClr val="bg1"/>
                </a:solidFill>
              </a:rPr>
              <a:t>Enabling Constraints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Design Thinking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General Foundations to Specific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FC5A-816D-0923-27F1-96AC27D8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7975"/>
            <a:ext cx="9144000" cy="6635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Day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35130-8B51-9C5D-6CF0-66BF9221D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0143"/>
            <a:ext cx="9144000" cy="5399881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Relationships</a:t>
            </a:r>
            <a:r>
              <a:rPr lang="en-US" sz="2800" dirty="0">
                <a:solidFill>
                  <a:schemeClr val="bg1"/>
                </a:solidFill>
              </a:rPr>
              <a:t> – Leading and Following – Ensemble  - Identities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Dixit to Choreography</a:t>
            </a:r>
          </a:p>
          <a:p>
            <a:r>
              <a:rPr lang="en-US" sz="2800" dirty="0">
                <a:solidFill>
                  <a:schemeClr val="bg1"/>
                </a:solidFill>
              </a:rPr>
              <a:t>Chopsticks (leading and following)</a:t>
            </a:r>
          </a:p>
          <a:p>
            <a:r>
              <a:rPr lang="en-US" sz="2800" dirty="0">
                <a:solidFill>
                  <a:schemeClr val="bg1"/>
                </a:solidFill>
              </a:rPr>
              <a:t>Improvisation with themes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Mirroring and flocking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Shadowing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Generating Material </a:t>
            </a:r>
            <a:r>
              <a:rPr lang="en-US" sz="2800" dirty="0">
                <a:solidFill>
                  <a:schemeClr val="bg1"/>
                </a:solidFill>
              </a:rPr>
              <a:t>– Dice – Themes – Dance Elements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Story dice</a:t>
            </a:r>
          </a:p>
          <a:p>
            <a:r>
              <a:rPr lang="en-US" sz="2800" dirty="0">
                <a:solidFill>
                  <a:schemeClr val="bg1"/>
                </a:solidFill>
              </a:rPr>
              <a:t>Specific categories of movement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Basic technique and compositional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3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</Words>
  <Application>Microsoft Macintosh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Outline of activities for  TT Workshop Kathryn Ricketts</vt:lpstr>
      <vt:lpstr>Modules</vt:lpstr>
      <vt:lpstr>Ongoing Work</vt:lpstr>
      <vt:lpstr>Day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activities for  TT Workshop Kathryn Ricketts</dc:title>
  <dc:creator>Microsoft Office User</dc:creator>
  <cp:lastModifiedBy>Microsoft Office User</cp:lastModifiedBy>
  <cp:revision>1</cp:revision>
  <dcterms:created xsi:type="dcterms:W3CDTF">2023-09-18T07:46:46Z</dcterms:created>
  <dcterms:modified xsi:type="dcterms:W3CDTF">2023-09-18T07:50:08Z</dcterms:modified>
</cp:coreProperties>
</file>